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2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26" autoAdjust="0"/>
  </p:normalViewPr>
  <p:slideViewPr>
    <p:cSldViewPr>
      <p:cViewPr varScale="1">
        <p:scale>
          <a:sx n="63" d="100"/>
          <a:sy n="63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72AEA1-373E-41A8-A521-13D0C2581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D766-D83C-4655-A9A9-A4338FA27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6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4861D-7C12-4A59-AAE4-E2DEF5F59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9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5B094-696B-4AF8-BA4F-086E43A9A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2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CC30F-002E-4A3F-9F09-4B8A90C8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D08E4-E6BD-456C-BF8B-92FC432CE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8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3817-0B00-4B6C-BE4C-09BB3A699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5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831B7-33B7-4878-8425-68D90AE25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4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0E902-EC34-451C-9E34-0F88FFD00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0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8B441-C397-45F1-A59E-097583868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7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6066-CD05-4C3F-93E0-4BF706DC4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6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0FDE6-63B1-4B8F-B626-8DE0AC9E9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C0B570-D8F4-4A8A-A4D0-98172E8BC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llamo________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3600" smtClean="0">
                <a:solidFill>
                  <a:schemeClr val="folHlink"/>
                </a:solidFill>
              </a:rPr>
              <a:t>el 8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mayo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106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76: </a:t>
            </a:r>
            <a:r>
              <a:rPr lang="en-US" altLang="en-US" dirty="0" smtClean="0"/>
              <a:t>¿</a:t>
            </a:r>
            <a:r>
              <a:rPr lang="en-US" altLang="en-US" dirty="0" err="1" smtClean="0"/>
              <a:t>Cómo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repasamos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para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Examen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Capitulo</a:t>
            </a:r>
            <a:r>
              <a:rPr lang="en-US" altLang="en-US" dirty="0" smtClean="0"/>
              <a:t> 8 la </a:t>
            </a:r>
            <a:r>
              <a:rPr lang="en-US" altLang="en-US" dirty="0" err="1" smtClean="0"/>
              <a:t>proxima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semana</a:t>
            </a:r>
            <a:r>
              <a:rPr lang="en-US" altLang="en-US" dirty="0" smtClean="0"/>
              <a:t>?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i="1" dirty="0" err="1" smtClean="0"/>
              <a:t>Escritura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en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silencio</a:t>
            </a:r>
            <a:r>
              <a:rPr lang="en-US" altLang="en-US" i="1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	In Spanish, write a paragraph about your favorite musician or musical group, tell why you like their music and what your favorite song by this musician or group is. (5 sentence MINIMUM)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75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rgbClr val="FF0000"/>
                </a:solidFill>
              </a:rPr>
              <a:t>3.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16.  </a:t>
            </a:r>
            <a:r>
              <a:rPr lang="es-ES_tradnl" altLang="en-US" sz="2400" smtClean="0"/>
              <a:t>Yo _______ una película muy buena. (ver)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17.  </a:t>
            </a:r>
            <a:r>
              <a:rPr lang="es-ES_tradnl" altLang="en-US" sz="2400" smtClean="0"/>
              <a:t>El publico __________ mucho. (aplaudir)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18.  </a:t>
            </a:r>
            <a:r>
              <a:rPr lang="es-ES_tradnl" altLang="en-US" sz="2400" smtClean="0"/>
              <a:t>Nosotros __________ ir al concierto. (decidir)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19.  </a:t>
            </a:r>
            <a:r>
              <a:rPr lang="es-ES_tradnl" altLang="en-US" sz="2400" smtClean="0"/>
              <a:t>Los cantantes __________ muchos aplausos. (recibir)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20.  </a:t>
            </a:r>
            <a:r>
              <a:rPr lang="es-ES_tradnl" altLang="en-US" sz="2400" smtClean="0"/>
              <a:t>¿A qué hora ________ tú del estadio? (salir)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21.  </a:t>
            </a:r>
            <a:r>
              <a:rPr lang="es-ES_tradnl" altLang="en-US" sz="2400" smtClean="0"/>
              <a:t>¿Dónde _________ ustedes? (comer)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22.  </a:t>
            </a:r>
            <a:r>
              <a:rPr lang="es-ES_tradnl" altLang="en-US" sz="2400" smtClean="0"/>
              <a:t>Teresa __________ el concierto y le gusto mucho. (oír)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23.  </a:t>
            </a:r>
            <a:r>
              <a:rPr lang="es-ES_tradnl" altLang="en-US" sz="2400" smtClean="0"/>
              <a:t>Ellos _______ la novela </a:t>
            </a:r>
            <a:r>
              <a:rPr lang="es-ES_tradnl" altLang="en-US" sz="2400" i="1" smtClean="0"/>
              <a:t>Lazarillo de Tormes.</a:t>
            </a:r>
            <a:r>
              <a:rPr lang="es-ES_tradnl" altLang="en-US" sz="2400" smtClean="0"/>
              <a:t> (leer)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24.  </a:t>
            </a:r>
            <a:r>
              <a:rPr lang="es-ES_tradnl" altLang="en-US" sz="2400" smtClean="0"/>
              <a:t>Ayer yo les _________ las entradas a mis amigos. (dar)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25.  </a:t>
            </a:r>
            <a:r>
              <a:rPr lang="es-ES_tradnl" altLang="en-US" sz="2400" smtClean="0"/>
              <a:t>¿___________ tú al concierto la semana pasada? (asistir)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26.  </a:t>
            </a:r>
            <a:r>
              <a:rPr lang="es-ES_tradnl" altLang="en-US" sz="2400" smtClean="0"/>
              <a:t>Nosotros _____________ muchos regalos para nuestro cumpleaños. (recibir)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27.  </a:t>
            </a:r>
            <a:r>
              <a:rPr lang="es-ES_tradnl" altLang="en-US" sz="2400" smtClean="0"/>
              <a:t>¿____________ ustedes el nuevo CD de su grupo favorito? (oír)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smtClean="0">
                <a:solidFill>
                  <a:schemeClr val="hlink"/>
                </a:solidFill>
              </a:rPr>
              <a:t>28.  </a:t>
            </a:r>
            <a:r>
              <a:rPr lang="es-ES_tradnl" altLang="en-US" sz="2400" smtClean="0"/>
              <a:t>Sarita ________ tres gaseosas. (beber)</a:t>
            </a:r>
            <a:endParaRPr lang="es-ES_tradnl" altLang="en-US" sz="2400" smtClean="0">
              <a:solidFill>
                <a:schemeClr val="hlink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24000" y="1233488"/>
            <a:ext cx="685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vi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438400" y="1676400"/>
            <a:ext cx="129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aplaudió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133600" y="19812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decidimos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819400" y="23764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recibieron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14600" y="27574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saliste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33600" y="31242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comieron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05000" y="3429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oyó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524000" y="38862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leyeron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819400" y="42052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di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143000" y="45862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asististe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86000" y="49672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recibimos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219200" y="55768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Oyeron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600200" y="6262688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bebió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  <p:bldP spid="4104" grpId="0"/>
      <p:bldP spid="4105" grpId="0"/>
      <p:bldP spid="4106" grpId="0"/>
      <p:bldP spid="4107" grpId="0"/>
      <p:bldP spid="4108" grpId="0"/>
      <p:bldP spid="4109" grpId="0"/>
      <p:bldP spid="4110" grpId="0"/>
      <p:bldP spid="4111" grpId="0"/>
      <p:bldP spid="41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75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154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4.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29. </a:t>
            </a:r>
            <a:r>
              <a:rPr lang="es-ES_tradnl" altLang="en-US" sz="2400" dirty="0" smtClean="0"/>
              <a:t>Ellos oyeron a alguien.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30. </a:t>
            </a:r>
            <a:r>
              <a:rPr lang="es-ES_tradnl" altLang="en-US" sz="2400" dirty="0" smtClean="0"/>
              <a:t>Hay algo en la mesa.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31. </a:t>
            </a:r>
            <a:r>
              <a:rPr lang="es-ES_tradnl" altLang="en-US" sz="2400" dirty="0" smtClean="0"/>
              <a:t>Ellos van siempre al mismo cine.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32. </a:t>
            </a:r>
            <a:r>
              <a:rPr lang="es-ES_tradnl" altLang="en-US" sz="2400" dirty="0" smtClean="0"/>
              <a:t>Ellos siempre hablan a alguien de algo.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33. </a:t>
            </a:r>
            <a:r>
              <a:rPr lang="es-ES_tradnl" altLang="en-US" sz="2400" dirty="0" smtClean="0"/>
              <a:t>Hay siempre algo nuevo en el museo.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34. </a:t>
            </a:r>
            <a:r>
              <a:rPr lang="es-ES_tradnl" altLang="en-US" sz="2400" dirty="0" smtClean="0"/>
              <a:t>Ella tiene algo en la mano.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35. </a:t>
            </a:r>
            <a:r>
              <a:rPr lang="es-ES_tradnl" altLang="en-US" sz="2400" dirty="0" smtClean="0"/>
              <a:t>Alguien habla.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5.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36. </a:t>
            </a:r>
            <a:r>
              <a:rPr lang="es-ES_tradnl" altLang="en-US" sz="2400" dirty="0" smtClean="0"/>
              <a:t>Una churrasquería es un restaurante mexicano.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37. </a:t>
            </a:r>
            <a:r>
              <a:rPr lang="es-ES_tradnl" altLang="en-US" sz="2400" dirty="0" smtClean="0"/>
              <a:t>Muchos murales de los muralistas mexicanos tienen motivos políticos.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38. </a:t>
            </a:r>
            <a:r>
              <a:rPr lang="es-ES_tradnl" altLang="en-US" sz="2400" dirty="0" smtClean="0"/>
              <a:t>Orozco es un muralista mexicano.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39. </a:t>
            </a:r>
            <a:r>
              <a:rPr lang="es-ES_tradnl" altLang="en-US" sz="2400" dirty="0" smtClean="0"/>
              <a:t>La marimba es un instrumento popular entre los indígenas en los Andes de Sudamérica.</a:t>
            </a:r>
            <a:endParaRPr lang="es-ES_tradnl" altLang="en-US" sz="24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40. </a:t>
            </a:r>
            <a:r>
              <a:rPr lang="es-ES_tradnl" altLang="en-US" sz="2400" dirty="0" smtClean="0"/>
              <a:t>Emiliano Zapata pinto el cuadro </a:t>
            </a:r>
            <a:r>
              <a:rPr lang="es-ES_tradnl" altLang="en-US" sz="2400" i="1" dirty="0" smtClean="0"/>
              <a:t>Zapatistas.</a:t>
            </a:r>
            <a:endParaRPr lang="es-ES_tradnl" altLang="en-US" sz="2400" dirty="0" smtClean="0">
              <a:solidFill>
                <a:schemeClr val="hlink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3400" y="1371600"/>
            <a:ext cx="525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Ellos no oyeron a nadie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33400" y="1766888"/>
            <a:ext cx="52578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No hay nada en la mesa.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2133600"/>
            <a:ext cx="525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Ellos nunca van al mismo cine.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" y="2452688"/>
            <a:ext cx="52578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Ellos nunca hablan a nadie de nada.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2819400"/>
            <a:ext cx="52578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Nunca hay nada nuevo en el museo.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33400" y="3200400"/>
            <a:ext cx="525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Ella no tiene nada en la mano.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3581400"/>
            <a:ext cx="525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Nadie habla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7010400" y="4267200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NO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600200" y="4953000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SI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181600" y="5257800"/>
            <a:ext cx="609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SI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4343400" y="5943600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 dirty="0">
                <a:solidFill>
                  <a:schemeClr val="accent2"/>
                </a:solidFill>
                <a:latin typeface="Verdana" pitchFamily="34" charset="0"/>
              </a:rPr>
              <a:t>NO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477000" y="6338888"/>
            <a:ext cx="609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b="1">
                <a:solidFill>
                  <a:schemeClr val="accent2"/>
                </a:solidFill>
                <a:latin typeface="Verdana" pitchFamily="34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/>
      <p:bldP spid="5132" grpId="0"/>
      <p:bldP spid="5133" grpId="0"/>
      <p:bldP spid="5134" grpId="0"/>
      <p:bldP spid="5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2-4</a:t>
            </a:r>
            <a:r>
              <a:rPr lang="en-US" altLang="en-US" dirty="0" smtClean="0"/>
              <a:t> p. 292 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smtClean="0"/>
              <a:t> </a:t>
            </a:r>
            <a:r>
              <a:rPr lang="en-US" altLang="en-US" u="sng" smtClean="0"/>
              <a:t>5</a:t>
            </a:r>
            <a:r>
              <a:rPr lang="en-US" altLang="en-US" smtClean="0"/>
              <a:t> </a:t>
            </a:r>
            <a:r>
              <a:rPr lang="en-US" altLang="en-US" dirty="0" smtClean="0"/>
              <a:t>p. </a:t>
            </a:r>
            <a:r>
              <a:rPr lang="en-US" altLang="en-US" dirty="0" smtClean="0"/>
              <a:t>293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</a:t>
            </a:r>
            <a:r>
              <a:rPr lang="en-US" altLang="en-US" u="sng" dirty="0" smtClean="0"/>
              <a:t>6-7</a:t>
            </a:r>
            <a:r>
              <a:rPr lang="en-US" altLang="en-US" dirty="0" smtClean="0"/>
              <a:t> </a:t>
            </a:r>
            <a:r>
              <a:rPr lang="en-US" altLang="en-US" dirty="0" smtClean="0"/>
              <a:t>p. 293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5124" name="Rectangle 2"/>
          <p:cNvSpPr txBox="1">
            <a:spLocks noChangeArrowheads="1"/>
          </p:cNvSpPr>
          <p:nvPr/>
        </p:nvSpPr>
        <p:spPr bwMode="auto">
          <a:xfrm>
            <a:off x="6858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76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405</Words>
  <Application>Microsoft Office PowerPoint</Application>
  <PresentationFormat>On-screen Show (4:3)</PresentationFormat>
  <Paragraphs>68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llamo________ Clase 801 La fecha es el 8 de mayo del 2017</vt:lpstr>
      <vt:lpstr>Repaso del Proposito 75</vt:lpstr>
      <vt:lpstr>Repaso del Proposito 75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8im La fecha es el 17 de enero del 2013</dc:title>
  <dc:creator>Helen Zumaeta</dc:creator>
  <cp:lastModifiedBy>Helen Zumaeta</cp:lastModifiedBy>
  <cp:revision>19</cp:revision>
  <dcterms:created xsi:type="dcterms:W3CDTF">2013-01-17T18:21:29Z</dcterms:created>
  <dcterms:modified xsi:type="dcterms:W3CDTF">2017-05-08T14:01:01Z</dcterms:modified>
</cp:coreProperties>
</file>